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8" r:id="rId2"/>
    <p:sldId id="260" r:id="rId3"/>
    <p:sldId id="270" r:id="rId4"/>
    <p:sldId id="271" r:id="rId5"/>
    <p:sldId id="272" r:id="rId6"/>
    <p:sldId id="273" r:id="rId7"/>
    <p:sldId id="264" r:id="rId8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9" d="100"/>
          <a:sy n="69" d="100"/>
        </p:scale>
        <p:origin x="5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6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D67AFF-0AE5-4D8B-883A-95F7023E07EC}" type="datetime1">
              <a:rPr lang="es-ES" smtClean="0"/>
              <a:t>13/12/2022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es-ES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jp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D46D3C-0821-4916-87E8-732AE60A7DD6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D491D0-8E1B-49C7-849B-A28568D94497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8828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s-ES" noProof="0" smtClean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41003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s-ES" noProof="0" smtClean="0"/>
              <a:t>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33367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0" name="Rectángulo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smtClean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11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855CB799-6499-4E1E-8257-C777037FBB0C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12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13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37F32E-9C31-4EBC-9CF6-7E0795975D22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/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/>
          <a:p>
            <a:pPr rtl="0"/>
            <a:fld id="{0DE5E64D-8309-4EA3-9E01-E99A0B9E852A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D7AF38-4C5D-4919-B713-BCE928D84993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Rectángulo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F8A7DBF6-2AC7-4A48-B394-E7B6C748C10D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5771C8-10A4-40A2-B087-7EAE1E72B338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C3F35A-BE91-47D4-B680-814AAA83232F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4A5508-0173-4F7B-BA1F-6FDD23DC888F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3F45BD-EAC1-4ECC-91A9-2B1B76C5FA67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" name="Marcador de posición de contenido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10B4E3-ACD8-472A-AF6F-98A76C82A9AD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736085-0EE4-4C8F-879E-58330D243B98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  <a:p>
            <a:pPr lvl="5" rtl="0"/>
            <a:r>
              <a:rPr lang="es-ES" noProof="0" dirty="0"/>
              <a:t>Sexto</a:t>
            </a:r>
          </a:p>
          <a:p>
            <a:pPr lvl="6" rtl="0"/>
            <a:r>
              <a:rPr lang="es-ES" noProof="0" dirty="0"/>
              <a:t>Séptimo</a:t>
            </a:r>
          </a:p>
          <a:p>
            <a:pPr lvl="7" rtl="0"/>
            <a:r>
              <a:rPr lang="es-ES" noProof="0" dirty="0"/>
              <a:t>Octavo</a:t>
            </a:r>
          </a:p>
          <a:p>
            <a:pPr lvl="8" rtl="0"/>
            <a:r>
              <a:rPr lang="es-ES" noProof="0" dirty="0"/>
              <a:t>Noveno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fld id="{3630E4A0-57EE-4B46-A340-CC6C398489DE}" type="datetime1">
              <a:rPr lang="es-ES" noProof="0" smtClean="0"/>
              <a:t>13/12/2022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fld id="{BD266BE7-899D-4075-917F-DBDE33B6B692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Documentación – Proyecto Final (ESP32)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Elaborado por Miguel Ángel Bañol y Sebastián Rojo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Elaboración del proyecto ESP-32 (carro seguidor de color)</a:t>
            </a:r>
            <a:endParaRPr lang="es-ES" dirty="0"/>
          </a:p>
        </p:txBody>
      </p:sp>
      <p:sp>
        <p:nvSpPr>
          <p:cNvPr id="14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Descripción del Proyecto</a:t>
            </a:r>
            <a:endParaRPr lang="es-ES" dirty="0"/>
          </a:p>
          <a:p>
            <a:pPr rtl="0"/>
            <a:r>
              <a:rPr lang="es-ES" dirty="0" smtClean="0"/>
              <a:t>Materiales utilizados, plataformas de Desarrollo</a:t>
            </a:r>
            <a:endParaRPr lang="es-ES" dirty="0"/>
          </a:p>
          <a:p>
            <a:pPr rtl="0"/>
            <a:r>
              <a:rPr lang="es-ES" dirty="0" smtClean="0"/>
              <a:t>Funcio</a:t>
            </a:r>
            <a:r>
              <a:rPr lang="es-ES" dirty="0" smtClean="0"/>
              <a:t>namiento (fotos)</a:t>
            </a:r>
          </a:p>
          <a:p>
            <a:pPr rtl="0"/>
            <a:r>
              <a:rPr lang="es-ES" dirty="0" smtClean="0"/>
              <a:t>Código fuente del proyecto (Zip)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Descripción del Proyecto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80160" y="3788640"/>
            <a:ext cx="9628632" cy="3986213"/>
          </a:xfrm>
        </p:spPr>
        <p:txBody>
          <a:bodyPr/>
          <a:lstStyle/>
          <a:p>
            <a:pPr marL="0" indent="0">
              <a:buNone/>
            </a:pPr>
            <a:r>
              <a:rPr lang="es-CO" dirty="0" smtClean="0"/>
              <a:t>La presentación de este proyecto se basa en un vehículo controlado por un dispositivo microcontrolador ESP32 y una página web (servidor web) en la cual se le ordena al vehículo seguir un color entre azul, rojo y verde; así sigue una línea de ese color si la ponemos sobre el piso.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629449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Materiales Utilizados, Plataformas de Desarrollo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s-CO" dirty="0" smtClean="0"/>
              <a:t>ESP32: Utilizado como microprocesador para la manipulación del carro y sensor de color.</a:t>
            </a:r>
          </a:p>
          <a:p>
            <a:r>
              <a:rPr lang="es-CO" dirty="0" smtClean="0"/>
              <a:t>TCS3200: Sensor de color para detectar el rojo, azul o verde.</a:t>
            </a:r>
          </a:p>
          <a:p>
            <a:r>
              <a:rPr lang="es-CO" dirty="0" smtClean="0"/>
              <a:t>Puente H (L293D): Usado para el control y conexión de motores del carro.</a:t>
            </a:r>
          </a:p>
          <a:p>
            <a:r>
              <a:rPr lang="es-CO" dirty="0" smtClean="0"/>
              <a:t>Thonny IDE: plataforma de desarrollo para programar en Python</a:t>
            </a:r>
          </a:p>
          <a:p>
            <a:endParaRPr lang="es-CO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s-CO" dirty="0" smtClean="0"/>
              <a:t>2 Motores de CC: Motores de corriente continua eléctricos.</a:t>
            </a:r>
          </a:p>
          <a:p>
            <a:r>
              <a:rPr lang="es-CO" dirty="0" smtClean="0"/>
              <a:t>Cables: Para conectar toda la circuitería y energía eléctrica.</a:t>
            </a:r>
          </a:p>
          <a:p>
            <a:r>
              <a:rPr lang="es-CO" dirty="0" smtClean="0"/>
              <a:t>Batería 9v: Para la alimentación eléctrica de los motores.</a:t>
            </a:r>
          </a:p>
          <a:p>
            <a:r>
              <a:rPr lang="es-CO" dirty="0" smtClean="0"/>
              <a:t>Car 2wd: Kit de un carro para armar(base, soportes, etc.)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60823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Funcionamiento (fotos)</a:t>
            </a:r>
            <a:endParaRPr lang="es-CO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half" idx="2"/>
          </p:nvPr>
        </p:nvSpPr>
        <p:spPr>
          <a:xfrm>
            <a:off x="1280160" y="3146331"/>
            <a:ext cx="3834874" cy="3711669"/>
          </a:xfrm>
        </p:spPr>
        <p:txBody>
          <a:bodyPr/>
          <a:lstStyle/>
          <a:p>
            <a:r>
              <a:rPr lang="es-CO" dirty="0" smtClean="0"/>
              <a:t>Aquí se evidencia el funcionamiento total del carro, en el punto donde se le puede pedir en el servidor web seguir uno de los tres colores establecidos (azul, rojo, verde).</a:t>
            </a:r>
            <a:endParaRPr lang="es-CO" dirty="0"/>
          </a:p>
        </p:txBody>
      </p:sp>
      <p:pic>
        <p:nvPicPr>
          <p:cNvPr id="5" name="Marcador de posición de imagen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18" b="15018"/>
          <a:stretch>
            <a:fillRect/>
          </a:stretch>
        </p:blipFill>
        <p:spPr>
          <a:xfrm>
            <a:off x="6978242" y="2207131"/>
            <a:ext cx="4530914" cy="4227992"/>
          </a:xfrm>
        </p:spPr>
      </p:pic>
    </p:spTree>
    <p:extLst>
      <p:ext uri="{BB962C8B-B14F-4D97-AF65-F5344CB8AC3E}">
        <p14:creationId xmlns:p14="http://schemas.microsoft.com/office/powerpoint/2010/main" val="234764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162" y="2813151"/>
            <a:ext cx="3057237" cy="3293853"/>
          </a:xfrm>
        </p:spPr>
      </p:pic>
      <p:pic>
        <p:nvPicPr>
          <p:cNvPr id="8" name="Marcador de contenido 7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691" y="2392218"/>
            <a:ext cx="3477545" cy="3784745"/>
          </a:xfrm>
        </p:spPr>
      </p:pic>
    </p:spTree>
    <p:extLst>
      <p:ext uri="{BB962C8B-B14F-4D97-AF65-F5344CB8AC3E}">
        <p14:creationId xmlns:p14="http://schemas.microsoft.com/office/powerpoint/2010/main" val="825401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sz="5400" dirty="0"/>
              <a:t>¡</a:t>
            </a:r>
            <a:r>
              <a:rPr lang="es-ES" dirty="0" smtClean="0"/>
              <a:t>Gracias!</a:t>
            </a:r>
            <a:endParaRPr lang="es-ES" dirty="0"/>
          </a:p>
        </p:txBody>
      </p:sp>
      <p:sp>
        <p:nvSpPr>
          <p:cNvPr id="14" name="Marcador de posición de texto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Profesor de Arquitectura de Hardware:</a:t>
            </a:r>
          </a:p>
          <a:p>
            <a:pPr rtl="0"/>
            <a:r>
              <a:rPr lang="es-ES" dirty="0" smtClean="0"/>
              <a:t>José León Henao </a:t>
            </a:r>
            <a:r>
              <a:rPr lang="es-ES" dirty="0" err="1" smtClean="0"/>
              <a:t>Rios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4079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suntos educativo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750_TF03462902_TF03462902.potx" id="{4CE945C6-95B6-4FA9-BB0F-C70DFDA6D9C8}" vid="{F60AB2A4-3AA5-45D0-B345-5DEC87621E67}"/>
    </a:ext>
  </a:extLst>
</a:theme>
</file>

<file path=ppt/theme/theme2.xml><?xml version="1.0" encoding="utf-8"?>
<a:theme xmlns:a="http://schemas.openxmlformats.org/drawingml/2006/main" name="Tema de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temas educativos, diseño con ilustraciones en una pizarra (pantalla panorámica)</Template>
  <TotalTime>56</TotalTime>
  <Words>267</Words>
  <Application>Microsoft Office PowerPoint</Application>
  <PresentationFormat>Panorámica</PresentationFormat>
  <Paragraphs>26</Paragraphs>
  <Slides>7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Calibri</vt:lpstr>
      <vt:lpstr>Wingdings</vt:lpstr>
      <vt:lpstr>Asuntos educativos 16x9</vt:lpstr>
      <vt:lpstr>Documentación – Proyecto Final (ESP32)</vt:lpstr>
      <vt:lpstr>Elaboración del proyecto ESP-32 (carro seguidor de color)</vt:lpstr>
      <vt:lpstr>Descripción del Proyecto</vt:lpstr>
      <vt:lpstr>Materiales Utilizados, Plataformas de Desarrollo</vt:lpstr>
      <vt:lpstr>Funcionamiento (fotos)</vt:lpstr>
      <vt:lpstr>Presentación de PowerPoint</vt:lpstr>
      <vt:lpstr>¡Gracias!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Documentación</dc:title>
  <dc:creator>Administrador</dc:creator>
  <cp:lastModifiedBy>Administrador</cp:lastModifiedBy>
  <cp:revision>6</cp:revision>
  <dcterms:created xsi:type="dcterms:W3CDTF">2022-12-13T23:37:04Z</dcterms:created>
  <dcterms:modified xsi:type="dcterms:W3CDTF">2022-12-14T00:33:39Z</dcterms:modified>
</cp:coreProperties>
</file>

<file path=docProps/thumbnail.jpeg>
</file>